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0F0726-DB17-924D-9868-8A62EFDC49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EF2684-0C0D-2E42-BC31-FE5A60E00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895056-1608-A848-A5BE-6657AE3D4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194D-E798-9D42-96C1-C3D4C93B0804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ABA691-36F4-8149-9425-D9A60C500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9297B7-8832-3A4C-A8C0-084B8E9D2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09A1-6330-F84D-A9E7-4C52533B91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26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C08AE5-2EBF-F24B-8BB3-3D563F28D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7616C7F-9B81-C54A-88AC-1A5E935513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EF432C-0E97-BB42-8A0A-EA6A62210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194D-E798-9D42-96C1-C3D4C93B0804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DA73D2-F28A-0844-BEEA-AB13D8823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464BB1-A464-7747-9781-70B72E0BC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09A1-6330-F84D-A9E7-4C52533B91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27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6E21C34-A9A8-EE4E-99CE-E9F14C639C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04BE5EC-9B50-D64A-A4E6-FC52BB78D4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084319-D729-9444-A060-11B4143C4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194D-E798-9D42-96C1-C3D4C93B0804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CC080E-055C-0F43-ADE0-2C939FED8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DC4507-FEDA-CB4D-8B00-8F36EDCB0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09A1-6330-F84D-A9E7-4C52533B91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54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1EE29-BCF2-D44A-A4E0-D4229C45D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FAE14E-F08E-9149-9C68-CA94FC840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0FBD93-FC90-0540-A476-0DA48B292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194D-E798-9D42-96C1-C3D4C93B0804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5E99E0-9A8D-C542-8800-020835D4D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AEE7BC-1FE5-BC4C-991F-B41C5AF07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09A1-6330-F84D-A9E7-4C52533B91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9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8DEC7F-C3BA-B44F-8771-6D7F3F868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B2BD521-1B0B-264A-919C-EF0594DB7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468CE5-3054-4D4C-B57D-1D60EFDBD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194D-E798-9D42-96C1-C3D4C93B0804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8FC44A-3DF3-F540-B4A2-E1918F6C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C1D61C-C130-F04A-8A17-8AE5AA85E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09A1-6330-F84D-A9E7-4C52533B91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55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B062FC-BCDB-6F43-AB78-EBD1E444A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6E026C-FBCD-AD4E-B168-D1E7DCA381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F312AD6-CD4B-B649-B1CE-756057E74C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54FB0F0-3069-BF4E-BA85-1F6892236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194D-E798-9D42-96C1-C3D4C93B0804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81DB879-EF46-9242-8209-976B3BFCE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92F1E58-B1C6-8645-9916-FEA35A2B9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09A1-6330-F84D-A9E7-4C52533B91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027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EF73F8-747F-CE4C-A138-C0AE113E0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F79F7B0-38C5-A445-A39C-8991165D4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E5D9F15-F9BA-CF47-8798-9181D4A44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E1F250A-ECEB-5B44-A908-416D77BB09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82986A5-4257-7D46-9A68-722CAF8944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1970554-0316-F648-8C6B-A458C934F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194D-E798-9D42-96C1-C3D4C93B0804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968E575-6D5F-2E4D-A763-100B84C42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55BE328-8F3B-BB4C-A0B3-B7A75AA8B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09A1-6330-F84D-A9E7-4C52533B91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999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9B5156-9414-F543-858F-BFBC9EF32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9007EA8-5925-8D45-8472-B29E02D72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194D-E798-9D42-96C1-C3D4C93B0804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4551280-AA8E-574E-B562-76985CB85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1E8A6D9-9DDB-C34B-81F6-014E03769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09A1-6330-F84D-A9E7-4C52533B91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100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69FFDAB-8925-5448-93D0-C20C81560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194D-E798-9D42-96C1-C3D4C93B0804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2A41A16-69F2-9F4B-9018-DFD325F93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5EF3E3D-FA07-3741-AE5E-115DD8666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09A1-6330-F84D-A9E7-4C52533B91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013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1896BA-EDF4-F140-8727-55D4E49C9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D380DF-EF43-6748-96DA-05C826EA6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09F0336-05D0-334A-A757-EBE611B5E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3A6D265-3A50-9A4E-AFA8-B8DB08937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194D-E798-9D42-96C1-C3D4C93B0804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088109E-46B0-F140-9E7E-2FC6AA122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F445DDE-4957-8B4A-8E18-4D494651D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09A1-6330-F84D-A9E7-4C52533B91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38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02A9D2-3F33-4C49-B485-8CAB9577E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DA8C770-6626-BF45-AC5E-3DB2C79CA5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4F2879E-2746-5841-91B9-3A1DCB270C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0828418-7910-494B-9743-6EAE755E6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E194D-E798-9D42-96C1-C3D4C93B0804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55D2435-FA13-CB49-A421-02F85324E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84D211-1653-2243-B0AA-445E24913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09A1-6330-F84D-A9E7-4C52533B91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617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78E9326-9B08-2B40-B015-134EC986A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17442AF-16D2-EC4B-B542-538C6BA09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6975B6-A5A7-604A-8A9D-AA7E76BF3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E194D-E798-9D42-96C1-C3D4C93B0804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182CE6-31E4-A84E-A981-FDC670E2EB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457C7B-5ABD-F443-8E16-ABC7010D94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F09A1-6330-F84D-A9E7-4C52533B91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2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506326-A5E3-954D-915C-BD07F761D7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/>
              <a:t>トレーニングについて</a:t>
            </a:r>
          </a:p>
        </p:txBody>
      </p:sp>
    </p:spTree>
    <p:extLst>
      <p:ext uri="{BB962C8B-B14F-4D97-AF65-F5344CB8AC3E}">
        <p14:creationId xmlns:p14="http://schemas.microsoft.com/office/powerpoint/2010/main" val="883430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95081A-8A2A-BE49-ADA1-76992191A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項目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08E0749-DA8A-4840-80CF-CDA40399B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トレーニングで知っておきたいこと</a:t>
            </a:r>
            <a:endParaRPr lang="en-US" altLang="ja-JP" dirty="0"/>
          </a:p>
          <a:p>
            <a:r>
              <a:rPr kumimoji="1" lang="ja-JP" altLang="en-US"/>
              <a:t>トレーニングの日程</a:t>
            </a:r>
            <a:endParaRPr kumimoji="1" lang="en-US" altLang="ja-JP" dirty="0"/>
          </a:p>
          <a:p>
            <a:r>
              <a:rPr lang="ja-JP" altLang="en-US"/>
              <a:t>トレーニングの組み方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67854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22CDFC-04D7-EA43-943C-E2C973C00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トレーニングで知っておきたいこと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061AD3-358E-7C4C-B266-7459F56C0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/>
              <a:t>セット法→同じ部位を集中的に攻める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/>
              <a:t>特徴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/>
              <a:t>高負荷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/>
              <a:t>肥大化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/>
              <a:t>中上級者向け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/>
              <a:t>サーキット法→違う部位を回す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/>
              <a:t>特徴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/>
              <a:t>低負荷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/>
              <a:t>疲れにくい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/>
              <a:t>きつくない</a:t>
            </a:r>
            <a:endParaRPr kumimoji="1" lang="en-US" altLang="ja-JP" dirty="0"/>
          </a:p>
          <a:p>
            <a:pPr marL="0" indent="0">
              <a:buNone/>
            </a:pP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973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F42226-B86F-2B41-A69A-923D5C0AD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トレーニングで知っておきたいこと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EC1769-6B86-E64A-B18C-35D3CBBB8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4997521" cy="4351338"/>
          </a:xfrm>
        </p:spPr>
        <p:txBody>
          <a:bodyPr>
            <a:normAutofit fontScale="92500"/>
          </a:bodyPr>
          <a:lstStyle/>
          <a:p>
            <a:r>
              <a:rPr kumimoji="1" lang="ja-JP" altLang="en-US"/>
              <a:t>超回復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/>
              <a:t>筋肉は休んでいる間に回復する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/>
              <a:t>胸→２日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/>
              <a:t>背中→３日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/>
              <a:t>足→３日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/>
              <a:t>肩→２日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/>
              <a:t>腕→２日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/>
              <a:t>腹筋→１日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14451CDE-C291-B14B-AD46-71EEE7095AC5}"/>
              </a:ext>
            </a:extLst>
          </p:cNvPr>
          <p:cNvSpPr txBox="1">
            <a:spLocks/>
          </p:cNvSpPr>
          <p:nvPr/>
        </p:nvSpPr>
        <p:spPr>
          <a:xfrm>
            <a:off x="6014662" y="2141537"/>
            <a:ext cx="499752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/>
          </a:p>
        </p:txBody>
      </p:sp>
      <p:sp>
        <p:nvSpPr>
          <p:cNvPr id="5" name="右矢印 4">
            <a:extLst>
              <a:ext uri="{FF2B5EF4-FFF2-40B4-BE49-F238E27FC236}">
                <a16:creationId xmlns:a16="http://schemas.microsoft.com/office/drawing/2014/main" id="{BA342966-8881-E74E-A786-096C6DC3B7E9}"/>
              </a:ext>
            </a:extLst>
          </p:cNvPr>
          <p:cNvSpPr/>
          <p:nvPr/>
        </p:nvSpPr>
        <p:spPr>
          <a:xfrm>
            <a:off x="5419617" y="3349376"/>
            <a:ext cx="832205" cy="801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FA147F7-2BFC-8140-99EC-AC6CBCC63C52}"/>
              </a:ext>
            </a:extLst>
          </p:cNvPr>
          <p:cNvSpPr txBox="1"/>
          <p:nvPr/>
        </p:nvSpPr>
        <p:spPr>
          <a:xfrm>
            <a:off x="6430764" y="3124131"/>
            <a:ext cx="59350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/>
              <a:t>超回復を意識した</a:t>
            </a:r>
            <a:endParaRPr kumimoji="1" lang="en-US" altLang="ja-JP" sz="3600" dirty="0"/>
          </a:p>
          <a:p>
            <a:r>
              <a:rPr lang="ja-JP" altLang="en-US" sz="3600"/>
              <a:t>トレーニングを組むことが</a:t>
            </a:r>
            <a:endParaRPr lang="en-US" altLang="ja-JP" sz="3600" dirty="0"/>
          </a:p>
          <a:p>
            <a:r>
              <a:rPr kumimoji="1" lang="ja-JP" altLang="en-US" sz="3600"/>
              <a:t>大切</a:t>
            </a:r>
          </a:p>
        </p:txBody>
      </p:sp>
    </p:spTree>
    <p:extLst>
      <p:ext uri="{BB962C8B-B14F-4D97-AF65-F5344CB8AC3E}">
        <p14:creationId xmlns:p14="http://schemas.microsoft.com/office/powerpoint/2010/main" val="3187271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45CFBB-21B1-0440-BEB8-DBD594129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トレーニングの組み方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B23036-4DB0-154B-83DC-DED6959BB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/>
          <a:lstStyle/>
          <a:p>
            <a:r>
              <a:rPr kumimoji="1" lang="ja-JP" altLang="en-US"/>
              <a:t>必須項目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/>
              <a:t>同じ部位を一週間以上開けない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/>
              <a:t>連続でやらない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B07FB4A7-C63A-7943-8C07-62821CE614F8}"/>
              </a:ext>
            </a:extLst>
          </p:cNvPr>
          <p:cNvSpPr txBox="1">
            <a:spLocks/>
          </p:cNvSpPr>
          <p:nvPr/>
        </p:nvSpPr>
        <p:spPr>
          <a:xfrm>
            <a:off x="838200" y="3796550"/>
            <a:ext cx="10515600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/>
              <a:t>できたらいいこと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/>
              <a:t>自分の強みにしたい部位を高頻度でやる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1945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45CFBB-21B1-0440-BEB8-DBD594129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トレーニングの組み方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B23036-4DB0-154B-83DC-DED6959BB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/>
          <a:lstStyle/>
          <a:p>
            <a:r>
              <a:rPr kumimoji="1" lang="ja-JP" altLang="en-US"/>
              <a:t>肩を強化したい場合</a:t>
            </a:r>
            <a:endParaRPr kumimoji="1"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B07FB4A7-C63A-7943-8C07-62821CE614F8}"/>
              </a:ext>
            </a:extLst>
          </p:cNvPr>
          <p:cNvSpPr txBox="1">
            <a:spLocks/>
          </p:cNvSpPr>
          <p:nvPr/>
        </p:nvSpPr>
        <p:spPr>
          <a:xfrm>
            <a:off x="838200" y="3796550"/>
            <a:ext cx="10515600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0B41B6F3-C832-5047-B639-E825A664B2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173105"/>
              </p:ext>
            </p:extLst>
          </p:nvPr>
        </p:nvGraphicFramePr>
        <p:xfrm>
          <a:off x="1481334" y="2917861"/>
          <a:ext cx="9229332" cy="2597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476">
                  <a:extLst>
                    <a:ext uri="{9D8B030D-6E8A-4147-A177-3AD203B41FA5}">
                      <a16:colId xmlns:a16="http://schemas.microsoft.com/office/drawing/2014/main" val="799784185"/>
                    </a:ext>
                  </a:extLst>
                </a:gridCol>
                <a:gridCol w="1318476">
                  <a:extLst>
                    <a:ext uri="{9D8B030D-6E8A-4147-A177-3AD203B41FA5}">
                      <a16:colId xmlns:a16="http://schemas.microsoft.com/office/drawing/2014/main" val="3629419824"/>
                    </a:ext>
                  </a:extLst>
                </a:gridCol>
                <a:gridCol w="1318476">
                  <a:extLst>
                    <a:ext uri="{9D8B030D-6E8A-4147-A177-3AD203B41FA5}">
                      <a16:colId xmlns:a16="http://schemas.microsoft.com/office/drawing/2014/main" val="2231007650"/>
                    </a:ext>
                  </a:extLst>
                </a:gridCol>
                <a:gridCol w="1318476">
                  <a:extLst>
                    <a:ext uri="{9D8B030D-6E8A-4147-A177-3AD203B41FA5}">
                      <a16:colId xmlns:a16="http://schemas.microsoft.com/office/drawing/2014/main" val="1462744757"/>
                    </a:ext>
                  </a:extLst>
                </a:gridCol>
                <a:gridCol w="1318476">
                  <a:extLst>
                    <a:ext uri="{9D8B030D-6E8A-4147-A177-3AD203B41FA5}">
                      <a16:colId xmlns:a16="http://schemas.microsoft.com/office/drawing/2014/main" val="2498288313"/>
                    </a:ext>
                  </a:extLst>
                </a:gridCol>
                <a:gridCol w="1318476">
                  <a:extLst>
                    <a:ext uri="{9D8B030D-6E8A-4147-A177-3AD203B41FA5}">
                      <a16:colId xmlns:a16="http://schemas.microsoft.com/office/drawing/2014/main" val="4203129365"/>
                    </a:ext>
                  </a:extLst>
                </a:gridCol>
                <a:gridCol w="1318476">
                  <a:extLst>
                    <a:ext uri="{9D8B030D-6E8A-4147-A177-3AD203B41FA5}">
                      <a16:colId xmlns:a16="http://schemas.microsoft.com/office/drawing/2014/main" val="3606664244"/>
                    </a:ext>
                  </a:extLst>
                </a:gridCol>
              </a:tblGrid>
              <a:tr h="578914">
                <a:tc>
                  <a:txBody>
                    <a:bodyPr/>
                    <a:lstStyle/>
                    <a:p>
                      <a:r>
                        <a:rPr kumimoji="1" lang="ja-JP" altLang="en-US"/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650356"/>
                  </a:ext>
                </a:extLst>
              </a:tr>
              <a:tr h="578914">
                <a:tc>
                  <a:txBody>
                    <a:bodyPr/>
                    <a:lstStyle/>
                    <a:p>
                      <a:r>
                        <a:rPr kumimoji="1" lang="ja-JP" altLang="en-US"/>
                        <a:t>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背中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お腹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9935383"/>
                  </a:ext>
                </a:extLst>
              </a:tr>
              <a:tr h="719801">
                <a:tc>
                  <a:txBody>
                    <a:bodyPr/>
                    <a:lstStyle/>
                    <a:p>
                      <a:r>
                        <a:rPr kumimoji="1" lang="ja-JP" altLang="en-US"/>
                        <a:t>胸</a:t>
                      </a:r>
                      <a:endParaRPr kumimoji="1" lang="en-US" altLang="ja-JP" dirty="0"/>
                    </a:p>
                    <a:p>
                      <a:r>
                        <a:rPr kumimoji="1" lang="ja-JP" altLang="en-US"/>
                        <a:t>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背中</a:t>
                      </a:r>
                      <a:endParaRPr kumimoji="1" lang="en-US" altLang="ja-JP" dirty="0"/>
                    </a:p>
                    <a:p>
                      <a:r>
                        <a:rPr kumimoji="1" lang="ja-JP" altLang="en-US"/>
                        <a:t>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肩</a:t>
                      </a:r>
                      <a:endParaRPr kumimoji="1" lang="en-US" altLang="ja-JP" dirty="0"/>
                    </a:p>
                    <a:p>
                      <a:r>
                        <a:rPr kumimoji="1" lang="ja-JP" altLang="en-US"/>
                        <a:t>お腹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839534"/>
                  </a:ext>
                </a:extLst>
              </a:tr>
              <a:tr h="719801">
                <a:tc>
                  <a:txBody>
                    <a:bodyPr/>
                    <a:lstStyle/>
                    <a:p>
                      <a:r>
                        <a:rPr kumimoji="1" lang="ja-JP" altLang="en-US"/>
                        <a:t>胸</a:t>
                      </a:r>
                      <a:endParaRPr kumimoji="1" lang="en-US" altLang="ja-JP" dirty="0"/>
                    </a:p>
                    <a:p>
                      <a:r>
                        <a:rPr kumimoji="1" lang="ja-JP" altLang="en-US"/>
                        <a:t>三頭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肩</a:t>
                      </a:r>
                      <a:endParaRPr kumimoji="1" lang="en-US" altLang="ja-JP" dirty="0"/>
                    </a:p>
                    <a:p>
                      <a:r>
                        <a:rPr kumimoji="1" lang="ja-JP" altLang="en-US"/>
                        <a:t>足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背中</a:t>
                      </a:r>
                      <a:endParaRPr kumimoji="1" lang="en-US" altLang="ja-JP" dirty="0"/>
                    </a:p>
                    <a:p>
                      <a:r>
                        <a:rPr kumimoji="1" lang="ja-JP" altLang="en-US"/>
                        <a:t>二頭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お腹</a:t>
                      </a:r>
                      <a:endParaRPr kumimoji="1" lang="en-US" altLang="ja-JP" dirty="0"/>
                    </a:p>
                    <a:p>
                      <a:r>
                        <a:rPr kumimoji="1" lang="ja-JP" altLang="en-US"/>
                        <a:t>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371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743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0317E2-969E-CD4D-BA9B-08618724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やるべきこと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8784FD-D12B-1244-A58D-08DD1BF37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自分の強化したい部位をきめる</a:t>
            </a:r>
            <a:endParaRPr kumimoji="1" lang="en-US" altLang="ja-JP" dirty="0"/>
          </a:p>
          <a:p>
            <a:r>
              <a:rPr lang="ja-JP" altLang="en-US"/>
              <a:t>小分けにすればするほどよい</a:t>
            </a:r>
            <a:endParaRPr lang="en-US" altLang="ja-JP" dirty="0"/>
          </a:p>
          <a:p>
            <a:r>
              <a:rPr kumimoji="1" lang="ja-JP" altLang="en-US"/>
              <a:t>自分のライフスタイルにあったトレーニングを考える</a:t>
            </a:r>
            <a:endParaRPr kumimoji="1" lang="en-US" altLang="ja-JP" dirty="0"/>
          </a:p>
          <a:p>
            <a:r>
              <a:rPr lang="ja-JP" altLang="en-US"/>
              <a:t>続ける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178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175</Words>
  <Application>Microsoft Macintosh PowerPoint</Application>
  <PresentationFormat>ワイド画面</PresentationFormat>
  <Paragraphs>72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游ゴシック</vt:lpstr>
      <vt:lpstr>游ゴシック Light</vt:lpstr>
      <vt:lpstr>Arial</vt:lpstr>
      <vt:lpstr>Office テーマ</vt:lpstr>
      <vt:lpstr>トレーニングについて</vt:lpstr>
      <vt:lpstr>項目</vt:lpstr>
      <vt:lpstr>トレーニングで知っておきたいこと</vt:lpstr>
      <vt:lpstr>トレーニングで知っておきたいこと</vt:lpstr>
      <vt:lpstr>トレーニングの組み方</vt:lpstr>
      <vt:lpstr>トレーニングの組み方</vt:lpstr>
      <vt:lpstr>やるべきこと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トレーニングについて</dc:title>
  <dc:creator>天池 成久</dc:creator>
  <cp:lastModifiedBy>天池 成久</cp:lastModifiedBy>
  <cp:revision>4</cp:revision>
  <dcterms:created xsi:type="dcterms:W3CDTF">2020-07-09T09:48:26Z</dcterms:created>
  <dcterms:modified xsi:type="dcterms:W3CDTF">2020-07-09T11:55:34Z</dcterms:modified>
</cp:coreProperties>
</file>